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20" d="100"/>
          <a:sy n="120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3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2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3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7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6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pic>
        <p:nvPicPr>
          <p:cNvPr id="5" name="image2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31666" y="5825318"/>
            <a:ext cx="2047875" cy="614680"/>
          </a:xfrm>
          <a:prstGeom prst="rect">
            <a:avLst/>
          </a:prstGeom>
          <a:ln/>
        </p:spPr>
      </p:pic>
      <p:sp>
        <p:nvSpPr>
          <p:cNvPr id="6" name="Rectángulo 5"/>
          <p:cNvSpPr/>
          <p:nvPr/>
        </p:nvSpPr>
        <p:spPr>
          <a:xfrm>
            <a:off x="4476584" y="5825318"/>
            <a:ext cx="5740842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>
              <a:lnSpc>
                <a:spcPct val="115000"/>
              </a:lnSpc>
              <a:spcAft>
                <a:spcPts val="0"/>
              </a:spcAft>
            </a:pPr>
            <a:r>
              <a:rPr lang="es-AR" sz="1400" b="1" dirty="0">
                <a:solidFill>
                  <a:srgbClr val="1F497D"/>
                </a:solidFill>
                <a:latin typeface="Montserrat ExtraLight"/>
                <a:ea typeface="Montserrat ExtraLight"/>
                <a:cs typeface="Montserrat ExtraLight"/>
              </a:rPr>
              <a:t>Junta de Clasificación Nivel Inicial, Primaria y modalidad Especial</a:t>
            </a:r>
            <a:endParaRPr lang="en-US" sz="1400" dirty="0" smtClean="0">
              <a:effectLst/>
              <a:latin typeface="Montserrat"/>
              <a:ea typeface="Montserrat"/>
              <a:cs typeface="Montserrat"/>
            </a:endParaRP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es-AR" sz="1400" dirty="0">
                <a:solidFill>
                  <a:srgbClr val="1F497D"/>
                </a:solidFill>
                <a:latin typeface="Montserrat ExtraLight"/>
                <a:ea typeface="Montserrat ExtraLight"/>
                <a:cs typeface="Montserrat ExtraLight"/>
              </a:rPr>
              <a:t> 0299-4494345 | juntadeprimariacpe@neuquen.gov.ar</a:t>
            </a:r>
            <a:endParaRPr lang="en-US" sz="1400" dirty="0">
              <a:effectLst/>
              <a:latin typeface="Montserrat"/>
              <a:ea typeface="Montserrat"/>
              <a:cs typeface="Montserra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14762" y="1030288"/>
            <a:ext cx="647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TUTORIAL INGRESO 2022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90" y="1335818"/>
            <a:ext cx="2119651" cy="435142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4476584" y="3755293"/>
            <a:ext cx="1866900" cy="3333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476584" y="3236181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ELEGIR EN EL MENÚ LA OPCIÓN: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2" y="1172814"/>
            <a:ext cx="8484041" cy="453393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935402" y="2266121"/>
            <a:ext cx="239334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ENTRAR A INSCRIBIRME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9" y="906560"/>
            <a:ext cx="10050567" cy="521243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73579" y="3478224"/>
            <a:ext cx="531147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/>
              <a:t>Si Ud. Desea inscribirse sólo a “</a:t>
            </a:r>
            <a:r>
              <a:rPr lang="es-AR" b="1" dirty="0"/>
              <a:t>INGRESO”</a:t>
            </a:r>
            <a:r>
              <a:rPr lang="es-AR" dirty="0"/>
              <a:t> </a:t>
            </a:r>
            <a:r>
              <a:rPr lang="es-AR" dirty="0"/>
              <a:t> </a:t>
            </a:r>
            <a:r>
              <a:rPr lang="es-AR" dirty="0" smtClean="0"/>
              <a:t>o </a:t>
            </a:r>
            <a:r>
              <a:rPr lang="es-AR" dirty="0" smtClean="0"/>
              <a:t>sólo </a:t>
            </a:r>
            <a:r>
              <a:rPr lang="es-AR" dirty="0"/>
              <a:t>a “</a:t>
            </a:r>
            <a:r>
              <a:rPr lang="es-AR" b="1" dirty="0"/>
              <a:t>MOVIMIENTO”</a:t>
            </a:r>
            <a:r>
              <a:rPr lang="es-AR" dirty="0"/>
              <a:t>, elige una de las dos opciones. </a:t>
            </a:r>
            <a:endParaRPr lang="es-AR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6273579" y="4365266"/>
            <a:ext cx="434141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mtClean="0"/>
              <a:t>Si, en cambio, va a optar por los dos; elige </a:t>
            </a:r>
            <a:r>
              <a:rPr lang="es-AR" b="1" smtClean="0"/>
              <a:t>“AMBO</a:t>
            </a:r>
            <a:r>
              <a:rPr lang="es-AR" smtClean="0"/>
              <a:t>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6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sp>
        <p:nvSpPr>
          <p:cNvPr id="5" name="CuadroTexto 4"/>
          <p:cNvSpPr txBox="1"/>
          <p:nvPr/>
        </p:nvSpPr>
        <p:spPr>
          <a:xfrm>
            <a:off x="4420925" y="1121134"/>
            <a:ext cx="331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PLANILLA PARA INGRESO</a:t>
            </a:r>
            <a:endParaRPr lang="en-US" b="1" u="sng" dirty="0"/>
          </a:p>
        </p:txBody>
      </p:sp>
      <p:sp>
        <p:nvSpPr>
          <p:cNvPr id="7" name="CuadroTexto 6"/>
          <p:cNvSpPr txBox="1"/>
          <p:nvPr/>
        </p:nvSpPr>
        <p:spPr>
          <a:xfrm>
            <a:off x="1260936" y="5679262"/>
            <a:ext cx="403131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Importante: </a:t>
            </a:r>
            <a:r>
              <a:rPr lang="es-ES" dirty="0" smtClean="0"/>
              <a:t>leer la información y cargar formulario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8" y="1490466"/>
            <a:ext cx="4990623" cy="4034565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H="1" flipV="1">
            <a:off x="2904490" y="4572062"/>
            <a:ext cx="372103" cy="10654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7" idx="0"/>
          </p:cNvCxnSpPr>
          <p:nvPr/>
        </p:nvCxnSpPr>
        <p:spPr>
          <a:xfrm flipH="1" flipV="1">
            <a:off x="1977359" y="4772691"/>
            <a:ext cx="1299233" cy="9065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6546668" y="5116553"/>
            <a:ext cx="4642263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dirty="0"/>
              <a:t>Una vez que completó el formulario, presione</a:t>
            </a:r>
            <a:r>
              <a:rPr lang="es-AR" b="1" dirty="0"/>
              <a:t> GUARDAR</a:t>
            </a:r>
            <a:r>
              <a:rPr lang="es-AR" dirty="0"/>
              <a:t> y el sistema lo deriva a la pantalla anterior donde observará las opciones elegidas.</a:t>
            </a:r>
            <a:endParaRPr lang="en-US" dirty="0"/>
          </a:p>
          <a:p>
            <a:r>
              <a:rPr lang="es-AR" dirty="0"/>
              <a:t> </a:t>
            </a:r>
            <a:endParaRPr lang="en-US" dirty="0"/>
          </a:p>
        </p:txBody>
      </p:sp>
      <p:pic>
        <p:nvPicPr>
          <p:cNvPr id="15" name="Imagen 14"/>
          <p:cNvPicPr/>
          <p:nvPr/>
        </p:nvPicPr>
        <p:blipFill>
          <a:blip r:embed="rId4"/>
          <a:stretch>
            <a:fillRect/>
          </a:stretch>
        </p:blipFill>
        <p:spPr>
          <a:xfrm>
            <a:off x="6035040" y="1581312"/>
            <a:ext cx="5636812" cy="344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sp>
        <p:nvSpPr>
          <p:cNvPr id="7" name="Llamada de flecha hacia arriba 6"/>
          <p:cNvSpPr/>
          <p:nvPr/>
        </p:nvSpPr>
        <p:spPr>
          <a:xfrm>
            <a:off x="1397355" y="5451753"/>
            <a:ext cx="2449002" cy="962107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1397355" y="5941411"/>
            <a:ext cx="235358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    Opciones elegidas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6775231" y="1763692"/>
            <a:ext cx="432551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AR" dirty="0"/>
              <a:t>Si no va a realizar otra inscripción, diríjase al final de la pantalla </a:t>
            </a:r>
            <a:r>
              <a:rPr lang="es-AR" dirty="0" smtClean="0"/>
              <a:t>para realizar el Paso 2:</a:t>
            </a:r>
          </a:p>
          <a:p>
            <a:pPr marL="285750" lvl="0" indent="-285750">
              <a:buFontTx/>
              <a:buChar char="-"/>
            </a:pPr>
            <a:r>
              <a:rPr lang="es-AR" dirty="0" smtClean="0"/>
              <a:t>Tildar la confirmación de declaración jurada</a:t>
            </a:r>
          </a:p>
          <a:p>
            <a:pPr marL="285750" lvl="0" indent="-285750">
              <a:buFontTx/>
              <a:buChar char="-"/>
            </a:pPr>
            <a:r>
              <a:rPr lang="es-AR" b="1" dirty="0" smtClean="0"/>
              <a:t>CONFIRMAR</a:t>
            </a:r>
            <a:r>
              <a:rPr lang="es-AR" dirty="0" smtClean="0"/>
              <a:t> Inscripción 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3803485"/>
            <a:ext cx="6238154" cy="16482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0"/>
          <a:stretch/>
        </p:blipFill>
        <p:spPr>
          <a:xfrm>
            <a:off x="206103" y="1519946"/>
            <a:ext cx="5612805" cy="39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sp>
        <p:nvSpPr>
          <p:cNvPr id="5" name="CuadroTexto 4"/>
          <p:cNvSpPr txBox="1"/>
          <p:nvPr/>
        </p:nvSpPr>
        <p:spPr>
          <a:xfrm>
            <a:off x="1327869" y="1113182"/>
            <a:ext cx="415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 realiza en ingreso: Cambio de titularidad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226766" y="5622678"/>
            <a:ext cx="467527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dirty="0"/>
              <a:t>Para registrar las inscripciones </a:t>
            </a:r>
            <a:r>
              <a:rPr lang="es-AR" dirty="0" smtClean="0"/>
              <a:t>no se olvide </a:t>
            </a:r>
            <a:r>
              <a:rPr lang="es-AR" b="1" dirty="0" smtClean="0"/>
              <a:t>CONFIRMAR</a:t>
            </a:r>
            <a:r>
              <a:rPr lang="es-AR" dirty="0"/>
              <a:t> </a:t>
            </a:r>
            <a:r>
              <a:rPr lang="es-AR" dirty="0" smtClean="0"/>
              <a:t>la inscripción.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09" y="3356557"/>
            <a:ext cx="4485984" cy="22661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594709" y="2095168"/>
            <a:ext cx="452837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Una vez confirmada la inscripción </a:t>
            </a:r>
            <a:r>
              <a:rPr lang="es-ES" dirty="0" smtClean="0"/>
              <a:t>podrá visualizar el </a:t>
            </a:r>
            <a:r>
              <a:rPr lang="es-ES" dirty="0" smtClean="0"/>
              <a:t>siguiente ícono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47515" r="9066"/>
          <a:stretch/>
        </p:blipFill>
        <p:spPr>
          <a:xfrm>
            <a:off x="257695" y="1645920"/>
            <a:ext cx="7207134" cy="35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sp>
        <p:nvSpPr>
          <p:cNvPr id="7" name="CuadroTexto 6"/>
          <p:cNvSpPr txBox="1"/>
          <p:nvPr/>
        </p:nvSpPr>
        <p:spPr>
          <a:xfrm>
            <a:off x="842839" y="883093"/>
            <a:ext cx="561362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Para visualizar la constancia de inscripción en Portal Único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1526460"/>
            <a:ext cx="5723116" cy="16232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47" y="3045830"/>
            <a:ext cx="7549743" cy="364906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852160" y="2226492"/>
            <a:ext cx="571698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/>
              <a:t>En esta instancia podrá </a:t>
            </a:r>
            <a:r>
              <a:rPr lang="es-AR" b="1" dirty="0"/>
              <a:t>“SUBIR DOCUMENTACIÓN”</a:t>
            </a:r>
            <a:r>
              <a:rPr lang="es-AR" dirty="0"/>
              <a:t>, </a:t>
            </a:r>
            <a:r>
              <a:rPr lang="es-AR" b="1" dirty="0"/>
              <a:t>“VER CONSTANCIA”</a:t>
            </a:r>
            <a:r>
              <a:rPr lang="es-AR" dirty="0"/>
              <a:t> o </a:t>
            </a:r>
            <a:r>
              <a:rPr lang="es-AR" b="1" dirty="0"/>
              <a:t>“ELIMINAR”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05" y="1558583"/>
            <a:ext cx="5725703" cy="2306900"/>
          </a:xfrm>
          <a:prstGeom prst="rect">
            <a:avLst/>
          </a:prstGeom>
        </p:spPr>
      </p:pic>
      <p:pic>
        <p:nvPicPr>
          <p:cNvPr id="4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sp>
        <p:nvSpPr>
          <p:cNvPr id="5" name="CuadroTexto 4"/>
          <p:cNvSpPr txBox="1"/>
          <p:nvPr/>
        </p:nvSpPr>
        <p:spPr>
          <a:xfrm>
            <a:off x="787940" y="1030288"/>
            <a:ext cx="374072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CONSTANCIA COMO SE VISUALIZA EN PORTAL ÚNICO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5955525" y="1073276"/>
            <a:ext cx="513654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CONSTANCIA QUE SE RECIBE POR MAIL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732505" y="3865483"/>
            <a:ext cx="5805216" cy="2862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AR" dirty="0"/>
              <a:t>Usted está inscripto/a una vez que </a:t>
            </a:r>
            <a:r>
              <a:rPr lang="es-AR" dirty="0" smtClean="0"/>
              <a:t>obtiene el </a:t>
            </a:r>
            <a:r>
              <a:rPr lang="es-AR" dirty="0"/>
              <a:t>comprobante y es enviado a su correo electrónico.</a:t>
            </a:r>
            <a:endParaRPr lang="en-U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AR" dirty="0" smtClean="0"/>
              <a:t>Dispondrá </a:t>
            </a:r>
            <a:r>
              <a:rPr lang="es-AR" dirty="0"/>
              <a:t>de </a:t>
            </a:r>
            <a:r>
              <a:rPr lang="es-AR" b="1" dirty="0" smtClean="0"/>
              <a:t>48 hs. </a:t>
            </a:r>
            <a:r>
              <a:rPr lang="es-AR" b="1" dirty="0"/>
              <a:t>para anular </a:t>
            </a:r>
            <a:r>
              <a:rPr lang="es-AR" dirty="0"/>
              <a:t>la planilla de inscripción. Finalizado ese plazo el sistema no le permitirá realizar modificaciones.</a:t>
            </a:r>
            <a:endParaRPr lang="en-US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AR" dirty="0"/>
              <a:t>Recuerde que, si elimina su inscripción, deberá realizarla nuevamente obteniendo el correspondiente comprobante. Tendrá valor para esta Junta, éste último.</a:t>
            </a:r>
            <a:br>
              <a:rPr lang="es-AR" dirty="0"/>
            </a:br>
            <a:endParaRPr lang="en-US" dirty="0"/>
          </a:p>
          <a:p>
            <a:r>
              <a:rPr lang="es-AR" dirty="0"/>
              <a:t> 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1604356" y="2593571"/>
            <a:ext cx="989215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7" y="1676619"/>
            <a:ext cx="4832254" cy="488709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12422" y="2593570"/>
            <a:ext cx="1438102" cy="556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6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264</Words>
  <Application>Microsoft Office PowerPoint</Application>
  <PresentationFormat>Personalizado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Fernanda</dc:creator>
  <cp:lastModifiedBy>Patricia Iril</cp:lastModifiedBy>
  <cp:revision>20</cp:revision>
  <dcterms:created xsi:type="dcterms:W3CDTF">2022-11-29T22:15:46Z</dcterms:created>
  <dcterms:modified xsi:type="dcterms:W3CDTF">2022-11-30T15:21:35Z</dcterms:modified>
</cp:coreProperties>
</file>