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145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759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170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017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326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74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819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682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559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725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400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0C6C-701E-4DEA-A4C5-CFA50D3657AD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6A48-2388-446D-A596-97F6B6E961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564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1220" y="2917345"/>
            <a:ext cx="1209078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1500" b="1" dirty="0" smtClean="0">
                <a:solidFill>
                  <a:srgbClr val="FF0000"/>
                </a:solidFill>
              </a:rPr>
              <a:t>NOVIEMBRE 2020</a:t>
            </a:r>
          </a:p>
          <a:p>
            <a:pPr algn="ctr"/>
            <a:r>
              <a:rPr lang="es-AR" sz="8800" b="1" u="sng" dirty="0" smtClean="0">
                <a:solidFill>
                  <a:srgbClr val="FF0000"/>
                </a:solidFill>
              </a:rPr>
              <a:t>Información Importante</a:t>
            </a:r>
            <a:r>
              <a:rPr lang="es-AR" sz="8800" b="1" u="sng" dirty="0" smtClean="0">
                <a:solidFill>
                  <a:srgbClr val="FF0000"/>
                </a:solidFill>
              </a:rPr>
              <a:t> </a:t>
            </a:r>
            <a:endParaRPr lang="es-AR" sz="8800" b="1" u="sng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4485" y="1267098"/>
            <a:ext cx="114691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 smtClean="0"/>
              <a:t>Junta de Clasificación </a:t>
            </a:r>
            <a:r>
              <a:rPr lang="es-AR" sz="4400" b="1" dirty="0"/>
              <a:t>R</a:t>
            </a:r>
            <a:r>
              <a:rPr lang="es-AR" sz="4400" b="1" dirty="0" smtClean="0"/>
              <a:t>ama </a:t>
            </a:r>
            <a:r>
              <a:rPr lang="es-AR" sz="4400" b="1" dirty="0"/>
              <a:t>M</a:t>
            </a:r>
            <a:r>
              <a:rPr lang="es-AR" sz="4400" b="1" dirty="0" smtClean="0"/>
              <a:t>edia </a:t>
            </a:r>
          </a:p>
          <a:p>
            <a:pPr algn="ctr"/>
            <a:r>
              <a:rPr lang="es-AR" sz="4400" b="1" dirty="0" smtClean="0"/>
              <a:t>CPE - Neuquén</a:t>
            </a:r>
            <a:endParaRPr lang="es-ES" sz="44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90" y="261258"/>
            <a:ext cx="540258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3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766560" y="5984574"/>
            <a:ext cx="542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FF0000"/>
                </a:solidFill>
              </a:rPr>
              <a:t>NOVIEMBRE </a:t>
            </a:r>
            <a:r>
              <a:rPr lang="es-AR" sz="3200" b="1" dirty="0" smtClean="0">
                <a:solidFill>
                  <a:srgbClr val="FF0000"/>
                </a:solidFill>
              </a:rPr>
              <a:t>2020 </a:t>
            </a:r>
            <a:endParaRPr lang="es-AR" sz="3200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57487" y="6046130"/>
            <a:ext cx="273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JCRM - Neuquén</a:t>
            </a:r>
            <a:endParaRPr lang="es-ES" sz="24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8" y="5984574"/>
            <a:ext cx="4201072" cy="782146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0" y="5895975"/>
            <a:ext cx="12192000" cy="1714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14363" y="731258"/>
            <a:ext cx="109632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/>
              <a:t>El </a:t>
            </a:r>
            <a:r>
              <a:rPr lang="es-AR" sz="2800" b="1" dirty="0"/>
              <a:t>Portal Único Docente del CPE </a:t>
            </a:r>
            <a:r>
              <a:rPr lang="es-AR" sz="2800" b="1" dirty="0" smtClean="0"/>
              <a:t>habilitará </a:t>
            </a:r>
            <a:r>
              <a:rPr lang="es-AR" sz="2800" b="1" dirty="0"/>
              <a:t>del 1 al 30 de </a:t>
            </a:r>
            <a:r>
              <a:rPr lang="es-AR" sz="2800" b="1" dirty="0" smtClean="0"/>
              <a:t>noviembre (*):</a:t>
            </a:r>
          </a:p>
          <a:p>
            <a:endParaRPr lang="es-AR" sz="2800" b="1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sz="2800" b="1" dirty="0" smtClean="0"/>
              <a:t>La inscripción a interinatos y suplencias 2021 y/o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s-AR" sz="2800" b="1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sz="2800" b="1" dirty="0" smtClean="0"/>
              <a:t>La posibilidad de adjuntar documentación.</a:t>
            </a:r>
            <a:endParaRPr lang="es-AR" sz="2800" dirty="0" smtClean="0"/>
          </a:p>
          <a:p>
            <a:r>
              <a:rPr lang="es-AR" sz="2800" dirty="0"/>
              <a:t/>
            </a:r>
            <a:br>
              <a:rPr lang="es-AR" sz="2800" dirty="0"/>
            </a:br>
            <a:endParaRPr lang="es-AR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14350" y="4098726"/>
            <a:ext cx="1083945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000" b="1" i="1" dirty="0" smtClean="0"/>
              <a:t>(*) Solo </a:t>
            </a:r>
            <a:r>
              <a:rPr lang="es-AR" sz="2000" b="1" i="1" dirty="0"/>
              <a:t>podrán acceder los docentes que se encuentran en los listados </a:t>
            </a:r>
            <a:endParaRPr lang="es-AR" sz="2000" b="1" i="1" dirty="0" smtClean="0"/>
          </a:p>
          <a:p>
            <a:pPr algn="ctr"/>
            <a:r>
              <a:rPr lang="es-AR" sz="2000" b="1" i="1" dirty="0" smtClean="0"/>
              <a:t>provisorios </a:t>
            </a:r>
            <a:r>
              <a:rPr lang="es-AR" sz="2000" b="1" i="1" dirty="0"/>
              <a:t>de interinatos y suplencias 2020 y fuera de término 2019 </a:t>
            </a:r>
            <a:r>
              <a:rPr lang="es-AR" sz="2000" b="1" i="1" dirty="0" smtClean="0"/>
              <a:t>.</a:t>
            </a:r>
            <a:endParaRPr lang="es-AR" sz="2000" i="1" dirty="0"/>
          </a:p>
        </p:txBody>
      </p:sp>
    </p:spTree>
    <p:extLst>
      <p:ext uri="{BB962C8B-B14F-4D97-AF65-F5344CB8AC3E}">
        <p14:creationId xmlns:p14="http://schemas.microsoft.com/office/powerpoint/2010/main" val="158312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766560" y="5984574"/>
            <a:ext cx="542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FF0000"/>
                </a:solidFill>
              </a:rPr>
              <a:t>NOVIEMBRE </a:t>
            </a:r>
            <a:r>
              <a:rPr lang="es-AR" sz="3200" b="1" dirty="0" smtClean="0">
                <a:solidFill>
                  <a:srgbClr val="FF0000"/>
                </a:solidFill>
              </a:rPr>
              <a:t>2020 </a:t>
            </a:r>
            <a:endParaRPr lang="es-AR" sz="3200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57487" y="6046130"/>
            <a:ext cx="273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JCRM - Neuquén</a:t>
            </a:r>
            <a:endParaRPr lang="es-ES" sz="24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8" y="5984574"/>
            <a:ext cx="4201072" cy="782146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0" y="5895975"/>
            <a:ext cx="12192000" cy="1714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00050" y="413819"/>
            <a:ext cx="113919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b="1" u="sng" dirty="0" smtClean="0"/>
              <a:t>Deberán </a:t>
            </a:r>
            <a:r>
              <a:rPr lang="es-AR" sz="2800" b="1" u="sng" dirty="0"/>
              <a:t>inscribirse </a:t>
            </a:r>
            <a:r>
              <a:rPr lang="es-AR" sz="2800" b="1" dirty="0"/>
              <a:t>solo los docentes que necesiten cambiar de distritos o anotarse en otras materias/cargos; para hacerlo deberán </a:t>
            </a:r>
            <a:r>
              <a:rPr lang="es-AR" sz="2800" b="1" dirty="0" smtClean="0"/>
              <a:t>completar el formulario inscripción</a:t>
            </a:r>
            <a:r>
              <a:rPr lang="es-AR" sz="2800" b="1" dirty="0"/>
              <a:t>. </a:t>
            </a:r>
            <a:endParaRPr lang="es-AR" sz="2800" b="1" dirty="0" smtClean="0"/>
          </a:p>
          <a:p>
            <a:pPr algn="just"/>
            <a:endParaRPr lang="es-AR" sz="1200" b="1" dirty="0"/>
          </a:p>
          <a:p>
            <a:pPr algn="just"/>
            <a:r>
              <a:rPr lang="es-AR" sz="2800" b="1" dirty="0" smtClean="0"/>
              <a:t>Quienes </a:t>
            </a:r>
            <a:r>
              <a:rPr lang="es-AR" sz="2800" b="1" dirty="0"/>
              <a:t>no requieran modificar su planilla pasarán automáticamente al listado de interinatos y suplencias 2021 y se les sumará el puntaje correspondiente a la antigüedad docente y servicios docentes, sin necesidad de realizar trámite alguno</a:t>
            </a:r>
            <a:r>
              <a:rPr lang="es-AR" sz="2800" b="1" dirty="0" smtClean="0"/>
              <a:t>.</a:t>
            </a:r>
          </a:p>
          <a:p>
            <a:pPr algn="just"/>
            <a:endParaRPr lang="es-AR" sz="2000" b="1" dirty="0"/>
          </a:p>
          <a:p>
            <a:pPr algn="just"/>
            <a:r>
              <a:rPr lang="es-AR" sz="2800" b="1" dirty="0" smtClean="0">
                <a:solidFill>
                  <a:srgbClr val="FF0000"/>
                </a:solidFill>
              </a:rPr>
              <a:t>Es </a:t>
            </a:r>
            <a:r>
              <a:rPr lang="es-AR" sz="2800" b="1" dirty="0">
                <a:solidFill>
                  <a:srgbClr val="FF0000"/>
                </a:solidFill>
              </a:rPr>
              <a:t>decir, si no te inscribís, te encontrarás incluido/a en el listado a interinatos y suplencias 2021 en las mismas materias, cargos y distritos que </a:t>
            </a:r>
            <a:r>
              <a:rPr lang="es-AR" sz="2800" b="1" dirty="0" err="1">
                <a:solidFill>
                  <a:srgbClr val="FF0000"/>
                </a:solidFill>
              </a:rPr>
              <a:t>figurás</a:t>
            </a:r>
            <a:r>
              <a:rPr lang="es-AR" sz="2800" b="1" dirty="0">
                <a:solidFill>
                  <a:srgbClr val="FF0000"/>
                </a:solidFill>
              </a:rPr>
              <a:t> en los listados 2020.</a:t>
            </a:r>
          </a:p>
          <a:p>
            <a:pPr algn="just"/>
            <a:r>
              <a:rPr lang="es-AR" sz="2800" b="1" dirty="0"/>
              <a:t/>
            </a:r>
            <a:br>
              <a:rPr lang="es-AR" sz="2800" b="1" dirty="0"/>
            </a:br>
            <a:endParaRPr lang="es-AR" sz="2800" b="1" dirty="0" smtClean="0"/>
          </a:p>
          <a:p>
            <a:pPr algn="just"/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22437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766560" y="5984574"/>
            <a:ext cx="542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FF0000"/>
                </a:solidFill>
              </a:rPr>
              <a:t>NOVIEMBRE 2020</a:t>
            </a:r>
            <a:endParaRPr lang="es-AR" sz="3200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57487" y="6046130"/>
            <a:ext cx="273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JCRM - Neuquén</a:t>
            </a:r>
            <a:endParaRPr lang="es-ES" sz="24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8" y="5984574"/>
            <a:ext cx="4201072" cy="782146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0" y="5895975"/>
            <a:ext cx="12192000" cy="1714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00050" y="411438"/>
            <a:ext cx="1139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400" b="1" dirty="0" smtClean="0">
                <a:solidFill>
                  <a:srgbClr val="FF0000"/>
                </a:solidFill>
              </a:rPr>
              <a:t>Adjuntar documentación e inscribirse son dos procesos independientes.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96117" y="4375774"/>
            <a:ext cx="1083945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/>
              <a:t>No es necesario adjuntar Certificación de Servicios ni Conceptos </a:t>
            </a:r>
            <a:r>
              <a:rPr lang="es-AR" sz="2000" b="1" dirty="0" smtClean="0"/>
              <a:t>2019.</a:t>
            </a:r>
          </a:p>
          <a:p>
            <a:pPr algn="ctr"/>
            <a:endParaRPr lang="es-AR" sz="2000" b="1" dirty="0" smtClean="0"/>
          </a:p>
          <a:p>
            <a:pPr algn="ctr"/>
            <a:r>
              <a:rPr lang="es-AR" sz="2000" b="1" dirty="0" smtClean="0"/>
              <a:t>Toda documentación a presentar debe ser al 30 de junio de 2020.</a:t>
            </a:r>
            <a:endParaRPr lang="es-AR" sz="32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400050" y="2917129"/>
            <a:ext cx="1139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800" b="1" dirty="0" smtClean="0"/>
              <a:t>Podrás adjuntar documentación sin necesidad de inscribirte nuevamente, o podrás completar el formulario de inscripción sin adjuntar documentación.</a:t>
            </a:r>
          </a:p>
        </p:txBody>
      </p:sp>
    </p:spTree>
    <p:extLst>
      <p:ext uri="{BB962C8B-B14F-4D97-AF65-F5344CB8AC3E}">
        <p14:creationId xmlns:p14="http://schemas.microsoft.com/office/powerpoint/2010/main" val="25755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766560" y="5984574"/>
            <a:ext cx="542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FF0000"/>
                </a:solidFill>
              </a:rPr>
              <a:t>Inscripción NOVIEMBRE 2020 </a:t>
            </a:r>
            <a:endParaRPr lang="es-AR" sz="3200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57487" y="6046130"/>
            <a:ext cx="273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JCRM - Neuquén</a:t>
            </a:r>
            <a:endParaRPr lang="es-ES" sz="24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8" y="5984574"/>
            <a:ext cx="4201072" cy="782146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0" y="5895975"/>
            <a:ext cx="12192000" cy="1714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39090" y="439401"/>
            <a:ext cx="113919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600" b="1" dirty="0" smtClean="0">
                <a:solidFill>
                  <a:srgbClr val="FF0000"/>
                </a:solidFill>
              </a:rPr>
              <a:t>Si no </a:t>
            </a:r>
            <a:r>
              <a:rPr lang="es-AR" sz="6600" b="1" dirty="0">
                <a:solidFill>
                  <a:srgbClr val="FF0000"/>
                </a:solidFill>
              </a:rPr>
              <a:t>te inscribís, te encontrarás incluido/a en el listado a interinatos y suplencias 2021 </a:t>
            </a:r>
            <a:endParaRPr lang="es-AR" sz="6600" b="1" dirty="0" smtClean="0">
              <a:solidFill>
                <a:srgbClr val="FF0000"/>
              </a:solidFill>
            </a:endParaRPr>
          </a:p>
          <a:p>
            <a:pPr algn="ctr"/>
            <a:r>
              <a:rPr lang="es-AR" sz="4400" b="1" dirty="0" smtClean="0"/>
              <a:t>en </a:t>
            </a:r>
            <a:r>
              <a:rPr lang="es-AR" sz="4400" b="1" dirty="0"/>
              <a:t>las mismas materias, cargos y distritos que </a:t>
            </a:r>
            <a:r>
              <a:rPr lang="es-AR" sz="4400" b="1" dirty="0" err="1"/>
              <a:t>figurás</a:t>
            </a:r>
            <a:r>
              <a:rPr lang="es-AR" sz="4400" b="1" dirty="0"/>
              <a:t> en los listados </a:t>
            </a:r>
            <a:r>
              <a:rPr lang="es-AR" sz="4400" b="1" dirty="0" smtClean="0"/>
              <a:t>vigentes.</a:t>
            </a:r>
            <a:endParaRPr lang="es-AR" sz="4400" b="1" dirty="0"/>
          </a:p>
        </p:txBody>
      </p:sp>
    </p:spTree>
    <p:extLst>
      <p:ext uri="{BB962C8B-B14F-4D97-AF65-F5344CB8AC3E}">
        <p14:creationId xmlns:p14="http://schemas.microsoft.com/office/powerpoint/2010/main" val="40304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264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Salinger</dc:creator>
  <cp:lastModifiedBy>Nestor Salinger</cp:lastModifiedBy>
  <cp:revision>12</cp:revision>
  <dcterms:created xsi:type="dcterms:W3CDTF">2020-10-20T18:55:37Z</dcterms:created>
  <dcterms:modified xsi:type="dcterms:W3CDTF">2020-10-30T15:48:44Z</dcterms:modified>
</cp:coreProperties>
</file>